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-75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E146B-26BF-4775-921C-C9A5DAB9E2E0}" type="datetimeFigureOut">
              <a:rPr lang="en-IN" smtClean="0"/>
              <a:pPr/>
              <a:t>18-12-2023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C791190-81B7-4B8C-A732-4031E854B2A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873214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E146B-26BF-4775-921C-C9A5DAB9E2E0}" type="datetimeFigureOut">
              <a:rPr lang="en-IN" smtClean="0"/>
              <a:pPr/>
              <a:t>18-12-2023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C791190-81B7-4B8C-A732-4031E854B2A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655688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E146B-26BF-4775-921C-C9A5DAB9E2E0}" type="datetimeFigureOut">
              <a:rPr lang="en-IN" smtClean="0"/>
              <a:pPr/>
              <a:t>18-12-2023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C791190-81B7-4B8C-A732-4031E854B2A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0558888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E146B-26BF-4775-921C-C9A5DAB9E2E0}" type="datetimeFigureOut">
              <a:rPr lang="en-IN" smtClean="0"/>
              <a:pPr/>
              <a:t>18-12-2023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C791190-81B7-4B8C-A732-4031E854B2A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2098618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E146B-26BF-4775-921C-C9A5DAB9E2E0}" type="datetimeFigureOut">
              <a:rPr lang="en-IN" smtClean="0"/>
              <a:pPr/>
              <a:t>18-12-2023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C791190-81B7-4B8C-A732-4031E854B2A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6541997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E146B-26BF-4775-921C-C9A5DAB9E2E0}" type="datetimeFigureOut">
              <a:rPr lang="en-IN" smtClean="0"/>
              <a:pPr/>
              <a:t>18-12-2023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C791190-81B7-4B8C-A732-4031E854B2A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8871101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E146B-26BF-4775-921C-C9A5DAB9E2E0}" type="datetimeFigureOut">
              <a:rPr lang="en-IN" smtClean="0"/>
              <a:pPr/>
              <a:t>18-12-2023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91190-81B7-4B8C-A732-4031E854B2A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5397857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E146B-26BF-4775-921C-C9A5DAB9E2E0}" type="datetimeFigureOut">
              <a:rPr lang="en-IN" smtClean="0"/>
              <a:pPr/>
              <a:t>18-12-2023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91190-81B7-4B8C-A732-4031E854B2A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815708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E146B-26BF-4775-921C-C9A5DAB9E2E0}" type="datetimeFigureOut">
              <a:rPr lang="en-IN" smtClean="0"/>
              <a:pPr/>
              <a:t>18-12-2023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91190-81B7-4B8C-A732-4031E854B2A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867881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E146B-26BF-4775-921C-C9A5DAB9E2E0}" type="datetimeFigureOut">
              <a:rPr lang="en-IN" smtClean="0"/>
              <a:pPr/>
              <a:t>18-12-2023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C791190-81B7-4B8C-A732-4031E854B2A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598334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E146B-26BF-4775-921C-C9A5DAB9E2E0}" type="datetimeFigureOut">
              <a:rPr lang="en-IN" smtClean="0"/>
              <a:pPr/>
              <a:t>18-12-2023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C791190-81B7-4B8C-A732-4031E854B2A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055611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E146B-26BF-4775-921C-C9A5DAB9E2E0}" type="datetimeFigureOut">
              <a:rPr lang="en-IN" smtClean="0"/>
              <a:pPr/>
              <a:t>18-12-2023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C791190-81B7-4B8C-A732-4031E854B2A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06335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E146B-26BF-4775-921C-C9A5DAB9E2E0}" type="datetimeFigureOut">
              <a:rPr lang="en-IN" smtClean="0"/>
              <a:pPr/>
              <a:t>18-12-2023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91190-81B7-4B8C-A732-4031E854B2A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592253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E146B-26BF-4775-921C-C9A5DAB9E2E0}" type="datetimeFigureOut">
              <a:rPr lang="en-IN" smtClean="0"/>
              <a:pPr/>
              <a:t>18-12-2023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91190-81B7-4B8C-A732-4031E854B2A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790074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E146B-26BF-4775-921C-C9A5DAB9E2E0}" type="datetimeFigureOut">
              <a:rPr lang="en-IN" smtClean="0"/>
              <a:pPr/>
              <a:t>18-12-2023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91190-81B7-4B8C-A732-4031E854B2A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002740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E146B-26BF-4775-921C-C9A5DAB9E2E0}" type="datetimeFigureOut">
              <a:rPr lang="en-IN" smtClean="0"/>
              <a:pPr/>
              <a:t>18-12-2023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C791190-81B7-4B8C-A732-4031E854B2A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851809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E146B-26BF-4775-921C-C9A5DAB9E2E0}" type="datetimeFigureOut">
              <a:rPr lang="en-IN" smtClean="0"/>
              <a:pPr/>
              <a:t>18-12-2023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C791190-81B7-4B8C-A732-4031E854B2A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235377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6482CE9-5DAA-09BB-5DB8-51895E15CC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815" y="0"/>
            <a:ext cx="11742234" cy="1637211"/>
          </a:xfrm>
          <a:solidFill>
            <a:schemeClr val="accent2">
              <a:lumMod val="40000"/>
              <a:lumOff val="60000"/>
            </a:schemeClr>
          </a:solidFill>
        </p:spPr>
        <p:txBody>
          <a:bodyPr anchor="t">
            <a:normAutofit fontScale="90000"/>
          </a:bodyPr>
          <a:lstStyle/>
          <a:p>
            <a:pPr algn="ctr"/>
            <a:r>
              <a:rPr lang="en-US" sz="4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/>
            </a:r>
            <a:br>
              <a:rPr lang="en-US" sz="4000" dirty="0" smtClean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sz="31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Central </a:t>
            </a:r>
            <a:r>
              <a:rPr lang="en-US" sz="3100" dirty="0">
                <a:solidFill>
                  <a:schemeClr val="tx1"/>
                </a:solidFill>
                <a:latin typeface="Arial Black" panose="020B0A04020102020204" pitchFamily="34" charset="0"/>
              </a:rPr>
              <a:t>University of Jharkhand</a:t>
            </a:r>
            <a:br>
              <a:rPr lang="en-US" sz="31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sz="31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              </a:t>
            </a:r>
            <a:r>
              <a:rPr lang="en-US" sz="3100" dirty="0" err="1" smtClean="0">
                <a:solidFill>
                  <a:schemeClr val="tx1"/>
                </a:solidFill>
                <a:latin typeface="Arial Black" panose="020B0A04020102020204" pitchFamily="34" charset="0"/>
              </a:rPr>
              <a:t>Viksit</a:t>
            </a:r>
            <a:r>
              <a:rPr lang="en-US" sz="31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r>
              <a:rPr lang="en-US" sz="3100" dirty="0">
                <a:solidFill>
                  <a:schemeClr val="tx1"/>
                </a:solidFill>
                <a:latin typeface="Arial Black" panose="020B0A04020102020204" pitchFamily="34" charset="0"/>
              </a:rPr>
              <a:t>Bharat @2047: Voice of Youth Program </a:t>
            </a:r>
            <a:endParaRPr lang="en-IN" sz="31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A0AB9A2-4A31-3DA9-1562-5C5D884527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8283" y="5225142"/>
            <a:ext cx="6110868" cy="1262743"/>
          </a:xfrm>
        </p:spPr>
        <p:txBody>
          <a:bodyPr>
            <a:normAutofit/>
          </a:bodyPr>
          <a:lstStyle/>
          <a:p>
            <a:pPr algn="l"/>
            <a:r>
              <a:rPr lang="en-US" u="sng" dirty="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Date:18</a:t>
            </a:r>
            <a:r>
              <a:rPr lang="en-US" u="sng" baseline="30000" dirty="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th</a:t>
            </a:r>
            <a:r>
              <a:rPr lang="en-US" u="sng" dirty="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December 2023</a:t>
            </a:r>
          </a:p>
          <a:p>
            <a:pPr algn="l"/>
            <a:r>
              <a:rPr lang="en-US" sz="2000" u="sng" dirty="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Event : Installation of Selfie Points in each Department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DC157F42-C884-894C-D3AC-267FC1A33B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4078" y="1634769"/>
            <a:ext cx="7989158" cy="295220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8F0C7DE7-6E26-CEA9-C6F3-90F681623216}"/>
              </a:ext>
            </a:extLst>
          </p:cNvPr>
          <p:cNvSpPr txBox="1"/>
          <p:nvPr/>
        </p:nvSpPr>
        <p:spPr>
          <a:xfrm>
            <a:off x="8028877" y="4127863"/>
            <a:ext cx="3927991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sz="1400" u="sng" dirty="0">
                <a:latin typeface="Arial Black" panose="020B0A04020102020204" pitchFamily="34" charset="0"/>
              </a:rPr>
              <a:t>Conveners</a:t>
            </a:r>
          </a:p>
          <a:p>
            <a:r>
              <a:rPr lang="en-US" sz="1400" dirty="0">
                <a:latin typeface="Arial Black" panose="020B0A04020102020204" pitchFamily="34" charset="0"/>
              </a:rPr>
              <a:t>Institution’s Innovation Council, CUJ</a:t>
            </a:r>
          </a:p>
          <a:p>
            <a:r>
              <a:rPr lang="en-US" sz="1400" dirty="0">
                <a:latin typeface="Arial Black" panose="020B0A04020102020204" pitchFamily="34" charset="0"/>
              </a:rPr>
              <a:t>Ek Bharat Shrestha Bharat, CUJ</a:t>
            </a:r>
          </a:p>
          <a:p>
            <a:r>
              <a:rPr lang="en-US" sz="1400" dirty="0">
                <a:latin typeface="Arial Black" panose="020B0A04020102020204" pitchFamily="34" charset="0"/>
              </a:rPr>
              <a:t>National Service Scheme, CUJ</a:t>
            </a:r>
          </a:p>
          <a:p>
            <a:r>
              <a:rPr lang="en-US" sz="1400" dirty="0">
                <a:latin typeface="Arial Black" panose="020B0A04020102020204" pitchFamily="34" charset="0"/>
              </a:rPr>
              <a:t>National Cadet Corps, CUJ</a:t>
            </a:r>
          </a:p>
          <a:p>
            <a:endParaRPr lang="en-IN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9C4B837D-E231-87B7-8808-0C0F6D818B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531" y="1730959"/>
            <a:ext cx="1819411" cy="168524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01592B22-074D-FA14-4228-599780EE91BE}"/>
              </a:ext>
            </a:extLst>
          </p:cNvPr>
          <p:cNvSpPr txBox="1"/>
          <p:nvPr/>
        </p:nvSpPr>
        <p:spPr>
          <a:xfrm>
            <a:off x="267628" y="3387634"/>
            <a:ext cx="4248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Patron: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Honourable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Vice 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Chancellor</a:t>
            </a:r>
          </a:p>
          <a:p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Prof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Kshiti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Bhusan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Das </a:t>
            </a:r>
            <a:endParaRPr lang="en-IN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3660" y="178420"/>
            <a:ext cx="1846222" cy="1338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6862661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50</TotalTime>
  <Words>44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Wisp</vt:lpstr>
      <vt:lpstr> Central University of Jharkhand               Viksit Bharat @2047: Voice of Youth Program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Central University of Jharkhand Viksit Bharat @2047: Voice of Youth Program</dc:title>
  <dc:creator>Dr. PRAGYA SHUKLA</dc:creator>
  <cp:lastModifiedBy>hp</cp:lastModifiedBy>
  <cp:revision>6</cp:revision>
  <dcterms:created xsi:type="dcterms:W3CDTF">2023-12-17T11:37:34Z</dcterms:created>
  <dcterms:modified xsi:type="dcterms:W3CDTF">2023-12-18T04:03:18Z</dcterms:modified>
</cp:coreProperties>
</file>